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56" r:id="rId3"/>
    <p:sldId id="257" r:id="rId4"/>
    <p:sldId id="263" r:id="rId5"/>
    <p:sldId id="258" r:id="rId6"/>
    <p:sldId id="260" r:id="rId7"/>
    <p:sldId id="259" r:id="rId8"/>
    <p:sldId id="264" r:id="rId9"/>
    <p:sldId id="261" r:id="rId10"/>
    <p:sldId id="262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6" r:id="rId19"/>
    <p:sldId id="273" r:id="rId20"/>
    <p:sldId id="272" r:id="rId21"/>
    <p:sldId id="274" r:id="rId22"/>
    <p:sldId id="275" r:id="rId23"/>
    <p:sldId id="277" r:id="rId24"/>
    <p:sldId id="278" r:id="rId25"/>
    <p:sldId id="279" r:id="rId26"/>
    <p:sldId id="282" r:id="rId27"/>
    <p:sldId id="280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F730-E8E8-49DF-86FF-9335373DAD2A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A9A4-D43F-441D-9DE1-12B7CD0DB9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014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F730-E8E8-49DF-86FF-9335373DAD2A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A9A4-D43F-441D-9DE1-12B7CD0DB9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04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F730-E8E8-49DF-86FF-9335373DAD2A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A9A4-D43F-441D-9DE1-12B7CD0DB9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882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F730-E8E8-49DF-86FF-9335373DAD2A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A9A4-D43F-441D-9DE1-12B7CD0DB9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665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F730-E8E8-49DF-86FF-9335373DAD2A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A9A4-D43F-441D-9DE1-12B7CD0DB9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489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F730-E8E8-49DF-86FF-9335373DAD2A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A9A4-D43F-441D-9DE1-12B7CD0DB9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652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F730-E8E8-49DF-86FF-9335373DAD2A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A9A4-D43F-441D-9DE1-12B7CD0DB9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9497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F730-E8E8-49DF-86FF-9335373DAD2A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A9A4-D43F-441D-9DE1-12B7CD0DB9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893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F730-E8E8-49DF-86FF-9335373DAD2A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A9A4-D43F-441D-9DE1-12B7CD0DB9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028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F730-E8E8-49DF-86FF-9335373DAD2A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A9A4-D43F-441D-9DE1-12B7CD0DB9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446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F730-E8E8-49DF-86FF-9335373DAD2A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A9A4-D43F-441D-9DE1-12B7CD0DB9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7074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7F730-E8E8-49DF-86FF-9335373DAD2A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CA9A4-D43F-441D-9DE1-12B7CD0DB9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408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0" b="5057"/>
          <a:stretch/>
        </p:blipFill>
        <p:spPr>
          <a:xfrm>
            <a:off x="0" y="-35169"/>
            <a:ext cx="9144000" cy="6360424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4673087" y="4297665"/>
            <a:ext cx="4358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dirty="0" smtClean="0">
                <a:solidFill>
                  <a:schemeClr val="bg1"/>
                </a:solidFill>
                <a:latin typeface="Ubuntu Light" panose="020B0304030602030204" pitchFamily="34" charset="0"/>
                <a:cs typeface="Arial"/>
              </a:rPr>
              <a:t>Educar Uno a Uno </a:t>
            </a:r>
            <a:endParaRPr lang="es-CO" sz="3600" i="1" dirty="0" smtClean="0">
              <a:solidFill>
                <a:schemeClr val="bg1"/>
              </a:solidFill>
              <a:latin typeface="Ubuntu Light" panose="020B0304030602030204" pitchFamily="34" charset="0"/>
              <a:cs typeface="Arial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276" y="5429250"/>
            <a:ext cx="1771620" cy="119329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1" y="5473324"/>
            <a:ext cx="988203" cy="1097793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2569548" y="5900811"/>
            <a:ext cx="3087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solidFill>
                  <a:srgbClr val="447B1F"/>
                </a:solidFill>
                <a:latin typeface="Ubuntu" panose="020B0504030602030204" pitchFamily="34" charset="0"/>
              </a:rPr>
              <a:t>Fundación Manuelita</a:t>
            </a:r>
            <a:endParaRPr lang="es-CO" sz="2400" dirty="0">
              <a:solidFill>
                <a:srgbClr val="447B1F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33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90" y="1078927"/>
            <a:ext cx="8145379" cy="4411046"/>
          </a:xfrm>
          <a:ln w="28575">
            <a:solidFill>
              <a:srgbClr val="0070C0"/>
            </a:solidFill>
          </a:ln>
        </p:spPr>
      </p:pic>
      <p:sp>
        <p:nvSpPr>
          <p:cNvPr id="5" name="Elipse 4"/>
          <p:cNvSpPr/>
          <p:nvPr/>
        </p:nvSpPr>
        <p:spPr>
          <a:xfrm>
            <a:off x="1543050" y="1378932"/>
            <a:ext cx="601579" cy="4984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357475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078926"/>
            <a:ext cx="7886700" cy="4422514"/>
          </a:xfrm>
          <a:ln w="28575">
            <a:solidFill>
              <a:srgbClr val="0070C0"/>
            </a:solidFill>
          </a:ln>
        </p:spPr>
      </p:pic>
      <p:sp>
        <p:nvSpPr>
          <p:cNvPr id="5" name="Elipse 4"/>
          <p:cNvSpPr/>
          <p:nvPr/>
        </p:nvSpPr>
        <p:spPr>
          <a:xfrm>
            <a:off x="2048376" y="2289008"/>
            <a:ext cx="2030330" cy="3347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251236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63"/>
          <a:stretch/>
        </p:blipFill>
        <p:spPr>
          <a:xfrm>
            <a:off x="314867" y="1046872"/>
            <a:ext cx="3279567" cy="4454568"/>
          </a:xfrm>
          <a:ln w="28575">
            <a:solidFill>
              <a:srgbClr val="0070C0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846" y="1046872"/>
            <a:ext cx="4920916" cy="4370347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6" name="Elipse 5"/>
          <p:cNvSpPr/>
          <p:nvPr/>
        </p:nvSpPr>
        <p:spPr>
          <a:xfrm>
            <a:off x="1203159" y="1046872"/>
            <a:ext cx="421105" cy="4721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7" name="Elipse 6"/>
          <p:cNvSpPr/>
          <p:nvPr/>
        </p:nvSpPr>
        <p:spPr>
          <a:xfrm>
            <a:off x="4644189" y="1046872"/>
            <a:ext cx="421105" cy="4721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60398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042831"/>
            <a:ext cx="8010023" cy="4447142"/>
          </a:xfrm>
          <a:ln w="28575">
            <a:solidFill>
              <a:srgbClr val="0070C0"/>
            </a:solidFill>
          </a:ln>
        </p:spPr>
      </p:pic>
      <p:sp>
        <p:nvSpPr>
          <p:cNvPr id="5" name="Elipse 4"/>
          <p:cNvSpPr/>
          <p:nvPr/>
        </p:nvSpPr>
        <p:spPr>
          <a:xfrm>
            <a:off x="2586790" y="941471"/>
            <a:ext cx="541420" cy="5734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6" name="Elipse 5"/>
          <p:cNvSpPr/>
          <p:nvPr/>
        </p:nvSpPr>
        <p:spPr>
          <a:xfrm>
            <a:off x="2586790" y="2489128"/>
            <a:ext cx="541420" cy="4721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400936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078927"/>
            <a:ext cx="7886700" cy="4411046"/>
          </a:xfr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74050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033808"/>
            <a:ext cx="7886699" cy="4456165"/>
          </a:xfr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588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087949"/>
            <a:ext cx="7886700" cy="4402023"/>
          </a:xfrm>
          <a:ln w="28575">
            <a:solidFill>
              <a:srgbClr val="0070C0"/>
            </a:solidFill>
          </a:ln>
        </p:spPr>
      </p:pic>
      <p:sp>
        <p:nvSpPr>
          <p:cNvPr id="5" name="Elipse 4"/>
          <p:cNvSpPr/>
          <p:nvPr/>
        </p:nvSpPr>
        <p:spPr>
          <a:xfrm>
            <a:off x="3513222" y="2168411"/>
            <a:ext cx="541420" cy="4721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6" name="Elipse 5"/>
          <p:cNvSpPr/>
          <p:nvPr/>
        </p:nvSpPr>
        <p:spPr>
          <a:xfrm>
            <a:off x="2099511" y="995332"/>
            <a:ext cx="541420" cy="4721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320229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997713"/>
            <a:ext cx="7886699" cy="4672169"/>
          </a:xfr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1473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997713"/>
            <a:ext cx="7886699" cy="4672169"/>
          </a:xfrm>
          <a:ln w="28575">
            <a:solidFill>
              <a:srgbClr val="002060"/>
            </a:solidFill>
          </a:ln>
        </p:spPr>
      </p:pic>
      <p:sp>
        <p:nvSpPr>
          <p:cNvPr id="5" name="Elipse 4"/>
          <p:cNvSpPr/>
          <p:nvPr/>
        </p:nvSpPr>
        <p:spPr>
          <a:xfrm>
            <a:off x="4421606" y="2703817"/>
            <a:ext cx="541420" cy="4721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349258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033808"/>
            <a:ext cx="7985960" cy="4456165"/>
          </a:xfrm>
          <a:ln w="28575">
            <a:solidFill>
              <a:srgbClr val="0070C0"/>
            </a:solidFill>
          </a:ln>
        </p:spPr>
      </p:pic>
      <p:sp>
        <p:nvSpPr>
          <p:cNvPr id="5" name="Elipse 4"/>
          <p:cNvSpPr/>
          <p:nvPr/>
        </p:nvSpPr>
        <p:spPr>
          <a:xfrm>
            <a:off x="2135606" y="1750438"/>
            <a:ext cx="1690437" cy="4721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274424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5" name="CuadroTexto 6"/>
          <p:cNvSpPr txBox="1"/>
          <p:nvPr/>
        </p:nvSpPr>
        <p:spPr>
          <a:xfrm>
            <a:off x="2495003" y="668271"/>
            <a:ext cx="427808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5400" b="1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Pinta</a:t>
            </a:r>
            <a:r>
              <a:rPr lang="es-MX" sz="5400" b="1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r</a:t>
            </a:r>
            <a:endParaRPr lang="es-MX" sz="5400" b="1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743799"/>
            <a:ext cx="852513" cy="757127"/>
          </a:xfrm>
          <a:prstGeom prst="rect">
            <a:avLst/>
          </a:prstGeom>
          <a:ln w="127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53561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22" y="1015760"/>
            <a:ext cx="8109284" cy="4474212"/>
          </a:xfrm>
          <a:ln w="28575">
            <a:solidFill>
              <a:srgbClr val="0070C0"/>
            </a:solidFill>
          </a:ln>
        </p:spPr>
      </p:pic>
      <p:sp>
        <p:nvSpPr>
          <p:cNvPr id="5" name="Elipse 4"/>
          <p:cNvSpPr/>
          <p:nvPr/>
        </p:nvSpPr>
        <p:spPr>
          <a:xfrm>
            <a:off x="3555333" y="2125267"/>
            <a:ext cx="541420" cy="4721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350144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060879"/>
            <a:ext cx="8094244" cy="4429094"/>
          </a:xfrm>
          <a:ln w="28575">
            <a:solidFill>
              <a:srgbClr val="0070C0"/>
            </a:solidFill>
          </a:ln>
        </p:spPr>
      </p:pic>
      <p:sp>
        <p:nvSpPr>
          <p:cNvPr id="5" name="Elipse 4"/>
          <p:cNvSpPr/>
          <p:nvPr/>
        </p:nvSpPr>
        <p:spPr>
          <a:xfrm>
            <a:off x="4405062" y="2546371"/>
            <a:ext cx="541420" cy="4721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413058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131094"/>
            <a:ext cx="8022055" cy="4465189"/>
          </a:xfr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7893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096973"/>
            <a:ext cx="7886700" cy="4464624"/>
          </a:xfrm>
          <a:ln w="28575">
            <a:solidFill>
              <a:srgbClr val="0070C0"/>
            </a:solidFill>
          </a:ln>
        </p:spPr>
      </p:pic>
      <p:sp>
        <p:nvSpPr>
          <p:cNvPr id="5" name="Elipse 4"/>
          <p:cNvSpPr/>
          <p:nvPr/>
        </p:nvSpPr>
        <p:spPr>
          <a:xfrm>
            <a:off x="3116179" y="3010903"/>
            <a:ext cx="1708484" cy="3183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223805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86" y="1022923"/>
            <a:ext cx="8521429" cy="4586801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5" name="Elipse 4"/>
          <p:cNvSpPr/>
          <p:nvPr/>
        </p:nvSpPr>
        <p:spPr>
          <a:xfrm>
            <a:off x="3561348" y="1011343"/>
            <a:ext cx="613611" cy="4335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38695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69" y="1060879"/>
            <a:ext cx="8070182" cy="4429094"/>
          </a:xfrm>
          <a:ln w="28575">
            <a:solidFill>
              <a:srgbClr val="0070C0"/>
            </a:solidFill>
          </a:ln>
        </p:spPr>
      </p:pic>
      <p:sp>
        <p:nvSpPr>
          <p:cNvPr id="5" name="Elipse 4"/>
          <p:cNvSpPr/>
          <p:nvPr/>
        </p:nvSpPr>
        <p:spPr>
          <a:xfrm>
            <a:off x="2334127" y="1060877"/>
            <a:ext cx="782052" cy="3979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254257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yy56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050507"/>
            <a:ext cx="8572500" cy="4679533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90845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4" y="1060879"/>
            <a:ext cx="8181473" cy="4429094"/>
          </a:xfrm>
          <a:ln w="28575">
            <a:solidFill>
              <a:srgbClr val="0070C0"/>
            </a:solidFill>
          </a:ln>
        </p:spPr>
      </p:pic>
      <p:sp>
        <p:nvSpPr>
          <p:cNvPr id="5" name="Elipse 4"/>
          <p:cNvSpPr/>
          <p:nvPr/>
        </p:nvSpPr>
        <p:spPr>
          <a:xfrm>
            <a:off x="3597443" y="1060878"/>
            <a:ext cx="782052" cy="3979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3242416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051854"/>
            <a:ext cx="7973928" cy="4593964"/>
          </a:xfrm>
          <a:ln w="28575">
            <a:solidFill>
              <a:srgbClr val="0070C0"/>
            </a:solidFill>
          </a:ln>
        </p:spPr>
      </p:pic>
      <p:sp>
        <p:nvSpPr>
          <p:cNvPr id="5" name="Elipse 4"/>
          <p:cNvSpPr/>
          <p:nvPr/>
        </p:nvSpPr>
        <p:spPr>
          <a:xfrm>
            <a:off x="1515980" y="1051855"/>
            <a:ext cx="782052" cy="3979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6" name="Elipse 5"/>
          <p:cNvSpPr/>
          <p:nvPr/>
        </p:nvSpPr>
        <p:spPr>
          <a:xfrm>
            <a:off x="3185360" y="1429204"/>
            <a:ext cx="782052" cy="3979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1652034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131094"/>
            <a:ext cx="8022056" cy="4374952"/>
          </a:xfr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736250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9" y="1131094"/>
            <a:ext cx="8121316" cy="4589264"/>
          </a:xfr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72879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1" y="1131094"/>
            <a:ext cx="8046119" cy="4402023"/>
          </a:xfrm>
          <a:ln w="28575">
            <a:solidFill>
              <a:srgbClr val="0070C0"/>
            </a:solidFill>
          </a:ln>
        </p:spPr>
      </p:pic>
      <p:sp>
        <p:nvSpPr>
          <p:cNvPr id="5" name="Elipse 4"/>
          <p:cNvSpPr/>
          <p:nvPr/>
        </p:nvSpPr>
        <p:spPr>
          <a:xfrm>
            <a:off x="803108" y="1513425"/>
            <a:ext cx="782052" cy="3979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39481415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131094"/>
            <a:ext cx="8058150" cy="4589264"/>
          </a:xfrm>
          <a:ln w="28575">
            <a:solidFill>
              <a:srgbClr val="0070C0"/>
            </a:solidFill>
          </a:ln>
        </p:spPr>
      </p:pic>
      <p:sp>
        <p:nvSpPr>
          <p:cNvPr id="8" name="Elipse 7"/>
          <p:cNvSpPr/>
          <p:nvPr/>
        </p:nvSpPr>
        <p:spPr>
          <a:xfrm>
            <a:off x="2042360" y="3233768"/>
            <a:ext cx="1964156" cy="3979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9" name="Elipse 8"/>
          <p:cNvSpPr/>
          <p:nvPr/>
        </p:nvSpPr>
        <p:spPr>
          <a:xfrm>
            <a:off x="2129590" y="1131094"/>
            <a:ext cx="565484" cy="4119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497678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9" y="1096973"/>
            <a:ext cx="7997992" cy="4392999"/>
          </a:xfr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21160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3" y="1131094"/>
            <a:ext cx="8277727" cy="4501283"/>
          </a:xfrm>
          <a:ln w="28575">
            <a:solidFill>
              <a:srgbClr val="0070C0"/>
            </a:solidFill>
          </a:ln>
        </p:spPr>
      </p:pic>
      <p:sp>
        <p:nvSpPr>
          <p:cNvPr id="5" name="Elipse 4"/>
          <p:cNvSpPr/>
          <p:nvPr/>
        </p:nvSpPr>
        <p:spPr>
          <a:xfrm>
            <a:off x="2201779" y="1516104"/>
            <a:ext cx="565484" cy="4119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28110805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2" y="1042831"/>
            <a:ext cx="8205536" cy="4447142"/>
          </a:xfrm>
          <a:ln w="28575">
            <a:solidFill>
              <a:srgbClr val="0070C0"/>
            </a:solidFill>
          </a:ln>
        </p:spPr>
      </p:pic>
      <p:sp>
        <p:nvSpPr>
          <p:cNvPr id="5" name="Elipse 4"/>
          <p:cNvSpPr/>
          <p:nvPr/>
        </p:nvSpPr>
        <p:spPr>
          <a:xfrm>
            <a:off x="5883442" y="3970547"/>
            <a:ext cx="565484" cy="4119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6" name="Elipse 5"/>
          <p:cNvSpPr/>
          <p:nvPr/>
        </p:nvSpPr>
        <p:spPr>
          <a:xfrm>
            <a:off x="2165684" y="1422186"/>
            <a:ext cx="565484" cy="4119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2438420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66" y="971140"/>
            <a:ext cx="8578635" cy="4746869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5" name="Elipse 4"/>
          <p:cNvSpPr/>
          <p:nvPr/>
        </p:nvSpPr>
        <p:spPr>
          <a:xfrm>
            <a:off x="1359569" y="912207"/>
            <a:ext cx="601579" cy="5053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211049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28" y="1131094"/>
            <a:ext cx="8449745" cy="4648106"/>
          </a:xfrm>
          <a:ln w="28575">
            <a:solidFill>
              <a:srgbClr val="0070C0"/>
            </a:solidFill>
          </a:ln>
        </p:spPr>
      </p:pic>
      <p:sp>
        <p:nvSpPr>
          <p:cNvPr id="5" name="Elipse 4"/>
          <p:cNvSpPr/>
          <p:nvPr/>
        </p:nvSpPr>
        <p:spPr>
          <a:xfrm>
            <a:off x="1888959" y="1093590"/>
            <a:ext cx="601579" cy="4984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140500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69" y="1133068"/>
            <a:ext cx="8277726" cy="4356905"/>
          </a:xfrm>
          <a:ln w="28575">
            <a:solidFill>
              <a:srgbClr val="0070C0"/>
            </a:solidFill>
          </a:ln>
        </p:spPr>
      </p:pic>
      <p:sp>
        <p:nvSpPr>
          <p:cNvPr id="5" name="Elipse 4"/>
          <p:cNvSpPr/>
          <p:nvPr/>
        </p:nvSpPr>
        <p:spPr>
          <a:xfrm>
            <a:off x="2442411" y="1033431"/>
            <a:ext cx="601579" cy="4984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199349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67" y="1042832"/>
            <a:ext cx="8154402" cy="4483236"/>
          </a:xfr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61642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67" y="1042832"/>
            <a:ext cx="8154402" cy="4483236"/>
          </a:xfrm>
          <a:ln w="28575">
            <a:solidFill>
              <a:srgbClr val="0070C0"/>
            </a:solidFill>
          </a:ln>
        </p:spPr>
      </p:pic>
      <p:sp>
        <p:nvSpPr>
          <p:cNvPr id="5" name="Elipse 4"/>
          <p:cNvSpPr/>
          <p:nvPr/>
        </p:nvSpPr>
        <p:spPr>
          <a:xfrm>
            <a:off x="962527" y="1378932"/>
            <a:ext cx="601579" cy="4984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367466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34" y="1021024"/>
            <a:ext cx="7886700" cy="4589264"/>
          </a:xfr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11411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440</TotalTime>
  <Words>8</Words>
  <Application>Microsoft Office PowerPoint</Application>
  <PresentationFormat>Presentación en pantalla (4:3)</PresentationFormat>
  <Paragraphs>4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1" baseType="lpstr">
      <vt:lpstr>Arial</vt:lpstr>
      <vt:lpstr>Berlin Sans FB Demi</vt:lpstr>
      <vt:lpstr>Calibri</vt:lpstr>
      <vt:lpstr>Calibri Light</vt:lpstr>
      <vt:lpstr>Ubuntu</vt:lpstr>
      <vt:lpstr>Ubuntu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yy56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Ruiz Velasquez</dc:creator>
  <cp:lastModifiedBy>Andrea Ruiz Velasquez</cp:lastModifiedBy>
  <cp:revision>13</cp:revision>
  <dcterms:created xsi:type="dcterms:W3CDTF">2017-08-09T13:42:11Z</dcterms:created>
  <dcterms:modified xsi:type="dcterms:W3CDTF">2017-10-22T16:46:33Z</dcterms:modified>
</cp:coreProperties>
</file>